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7" autoAdjust="0"/>
    <p:restoredTop sz="94660"/>
  </p:normalViewPr>
  <p:slideViewPr>
    <p:cSldViewPr snapToGrid="0">
      <p:cViewPr>
        <p:scale>
          <a:sx n="75" d="100"/>
          <a:sy n="75" d="100"/>
        </p:scale>
        <p:origin x="-31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Forecast Lamp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마이크로프로세서 및 실습</a:t>
            </a:r>
            <a:endParaRPr lang="en-US" altLang="ko-KR" dirty="0" smtClean="0"/>
          </a:p>
          <a:p>
            <a:r>
              <a:rPr lang="en-US" altLang="ko-KR" dirty="0" smtClean="0"/>
              <a:t>2013136074 </a:t>
            </a:r>
            <a:r>
              <a:rPr lang="ko-KR" altLang="en-US" dirty="0" err="1" smtClean="0"/>
              <a:t>유예겸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577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제작 동기 및 정의</a:t>
            </a:r>
            <a:endParaRPr lang="ko-KR" altLang="en-US" dirty="0"/>
          </a:p>
        </p:txBody>
      </p:sp>
      <p:pic>
        <p:nvPicPr>
          <p:cNvPr id="1027" name="_x373271240" descr="EMB00001b0c2c1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072" y="2280190"/>
            <a:ext cx="2381344" cy="3359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_x373265640" descr="EMB00001b0c2c1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668" y="2846779"/>
            <a:ext cx="2364318" cy="2434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_x373333576" descr="EMB00001b0c2c1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8464" y="3238653"/>
            <a:ext cx="1851075" cy="2169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구성도</a:t>
            </a:r>
            <a:endParaRPr lang="ko-KR" altLang="en-US" dirty="0"/>
          </a:p>
        </p:txBody>
      </p:sp>
      <p:pic>
        <p:nvPicPr>
          <p:cNvPr id="2049" name="_x373271480" descr="EMB00001b0c2c2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953" y="1616500"/>
            <a:ext cx="6530477" cy="4413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1876545" y="3823245"/>
            <a:ext cx="1187355" cy="3684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애플리케이션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786651" y="4749421"/>
            <a:ext cx="1514901" cy="450376"/>
          </a:xfrm>
          <a:prstGeom prst="rect">
            <a:avLst/>
          </a:prstGeom>
          <a:solidFill>
            <a:srgbClr val="4472C4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블루투스모듈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5786651" y="5199797"/>
            <a:ext cx="0" cy="3957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5911756" y="5199797"/>
            <a:ext cx="0" cy="3957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97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3" y="2160589"/>
            <a:ext cx="9776851" cy="3880773"/>
          </a:xfrm>
        </p:spPr>
        <p:txBody>
          <a:bodyPr>
            <a:noAutofit/>
          </a:bodyPr>
          <a:lstStyle/>
          <a:p>
            <a:pPr>
              <a:lnSpc>
                <a:spcPct val="300000"/>
              </a:lnSpc>
            </a:pPr>
            <a:r>
              <a:rPr lang="ko-KR" altLang="en-US" sz="2000" dirty="0" smtClean="0"/>
              <a:t>스마트폰의 위도와 경도를 이용하여 현재 위치의 날씨를 세시간 간격으로 표현</a:t>
            </a:r>
            <a:endParaRPr lang="en-US" altLang="ko-KR" sz="2000" dirty="0" smtClean="0"/>
          </a:p>
          <a:p>
            <a:pPr>
              <a:lnSpc>
                <a:spcPct val="300000"/>
              </a:lnSpc>
            </a:pPr>
            <a:r>
              <a:rPr lang="ko-KR" altLang="en-US" sz="2000" dirty="0" smtClean="0"/>
              <a:t>도시의 이름을 입력 받아 날씨를 세시간 간격으로 표현</a:t>
            </a:r>
            <a:endParaRPr lang="en-US" altLang="ko-KR" sz="2000" dirty="0" smtClean="0"/>
          </a:p>
          <a:p>
            <a:pPr>
              <a:lnSpc>
                <a:spcPct val="300000"/>
              </a:lnSpc>
            </a:pPr>
            <a:r>
              <a:rPr lang="ko-KR" altLang="en-US" sz="2000" dirty="0" smtClean="0"/>
              <a:t>사용자에게 색을 입력 받아 </a:t>
            </a:r>
            <a:r>
              <a:rPr lang="en-US" altLang="ko-KR" sz="2000" dirty="0" smtClean="0"/>
              <a:t>LED </a:t>
            </a:r>
            <a:r>
              <a:rPr lang="ko-KR" altLang="en-US" sz="2000" dirty="0" smtClean="0"/>
              <a:t>색 설정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1474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기존 구상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3" y="2160589"/>
            <a:ext cx="9932609" cy="3880773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아크릴 판이 겹쳐져 판 각각의 식별이 어려운 문제 발생</a:t>
            </a:r>
            <a:endParaRPr lang="ko-KR" altLang="en-US" sz="2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9756" t="6049"/>
          <a:stretch/>
        </p:blipFill>
        <p:spPr>
          <a:xfrm rot="16200000" flipH="1">
            <a:off x="2117636" y="3144626"/>
            <a:ext cx="3613861" cy="317338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2400" t="-671" r="26824" b="-1"/>
          <a:stretch/>
        </p:blipFill>
        <p:spPr>
          <a:xfrm>
            <a:off x="6886575" y="2826318"/>
            <a:ext cx="2562225" cy="380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764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개선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 smtClean="0"/>
              <a:t>아크릴 판이 겹치는 부분을 최소화</a:t>
            </a:r>
            <a:endParaRPr lang="ko-KR" altLang="en-US" sz="32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10564" b="16695"/>
          <a:stretch/>
        </p:blipFill>
        <p:spPr>
          <a:xfrm>
            <a:off x="2527300" y="2906050"/>
            <a:ext cx="6168977" cy="336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72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https://youtu.be/VeZ6sGDYzfc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059333518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</TotalTime>
  <Words>61</Words>
  <Application>Microsoft Office PowerPoint</Application>
  <PresentationFormat>와이드스크린</PresentationFormat>
  <Paragraphs>17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HY그래픽M</vt:lpstr>
      <vt:lpstr>맑은 고딕</vt:lpstr>
      <vt:lpstr>Arial</vt:lpstr>
      <vt:lpstr>Trebuchet MS</vt:lpstr>
      <vt:lpstr>Wingdings 3</vt:lpstr>
      <vt:lpstr>패싯</vt:lpstr>
      <vt:lpstr>Forecast Lamp</vt:lpstr>
      <vt:lpstr>제작 동기 및 정의</vt:lpstr>
      <vt:lpstr>구성도</vt:lpstr>
      <vt:lpstr>기능</vt:lpstr>
      <vt:lpstr>기존 구상</vt:lpstr>
      <vt:lpstr>개선</vt:lpstr>
      <vt:lpstr>시연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 Lamp</dc:title>
  <dc:creator>admin</dc:creator>
  <cp:lastModifiedBy>admin</cp:lastModifiedBy>
  <cp:revision>5</cp:revision>
  <dcterms:created xsi:type="dcterms:W3CDTF">2016-12-27T05:42:01Z</dcterms:created>
  <dcterms:modified xsi:type="dcterms:W3CDTF">2016-12-27T06:17:53Z</dcterms:modified>
</cp:coreProperties>
</file>

<file path=docProps/thumbnail.jpeg>
</file>